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55" r:id="rId1"/>
  </p:sldMasterIdLst>
  <p:notesMasterIdLst>
    <p:notesMasterId r:id="rId8"/>
  </p:notesMasterIdLst>
  <p:handoutMasterIdLst>
    <p:handoutMasterId r:id="rId9"/>
  </p:handoutMasterIdLst>
  <p:sldIdLst>
    <p:sldId id="256" r:id="rId2"/>
    <p:sldId id="280" r:id="rId3"/>
    <p:sldId id="281" r:id="rId4"/>
    <p:sldId id="282" r:id="rId5"/>
    <p:sldId id="283" r:id="rId6"/>
    <p:sldId id="284" r:id="rId7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rph" id="{09E9FBBA-07D8-4A5E-95AF-BC3141996A6A}">
          <p14:sldIdLst>
            <p14:sldId id="256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A1D24"/>
    <a:srgbClr val="FCB7BE"/>
    <a:srgbClr val="D6BAE4"/>
    <a:srgbClr val="BFA160"/>
    <a:srgbClr val="D5F1F8"/>
    <a:srgbClr val="F1D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7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398588"/>
            <a:ext cx="10749280" cy="1543821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>
            <a:lvl1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600" cap="all" baseline="0">
                <a:solidFill>
                  <a:schemeClr val="tx2"/>
                </a:solidFill>
                <a:latin typeface="+mj-lt"/>
                <a:ea typeface="+mj-ea"/>
                <a:sym typeface="+mn-lt"/>
              </a:defRPr>
            </a:lvl1pPr>
            <a:lvl2pPr marL="0" indent="0" fontAlgn="base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800" cap="all" baseline="0">
                <a:solidFill>
                  <a:schemeClr val="accent1"/>
                </a:solidFill>
                <a:latin typeface="+mn-lt"/>
                <a:ea typeface="+mj-ea"/>
                <a:sym typeface="+mn-lt"/>
              </a:defRPr>
            </a:lvl2pPr>
            <a:lvl3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3pPr>
            <a:lvl4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4pPr>
            <a:lvl5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5pPr>
            <a:lvl6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6pPr>
            <a:lvl7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7pPr>
            <a:lvl8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8pPr>
            <a:lvl9pPr marL="0" indent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3200" cap="all">
                <a:solidFill>
                  <a:schemeClr val="accent1"/>
                </a:solidFill>
                <a:latin typeface="+mj-lt"/>
                <a:ea typeface="+mj-ea"/>
              </a:defRPr>
            </a:lvl9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Subtitle</a:t>
            </a:r>
          </a:p>
        </p:txBody>
      </p:sp>
      <p:sp>
        <p:nvSpPr>
          <p:cNvPr id="3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204845"/>
            <a:ext cx="6309360" cy="307777"/>
          </a:xfrm>
          <a:prstGeom prst="rect">
            <a:avLst/>
          </a:prstGeom>
        </p:spPr>
        <p:txBody>
          <a:bodyPr lIns="0" tIns="0" rIns="0" bIns="0" numCol="1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cap="all" baseline="0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cap="all">
                <a:solidFill>
                  <a:schemeClr val="accent1"/>
                </a:solidFill>
                <a:latin typeface="+mj-lt"/>
                <a:ea typeface="+mj-ea"/>
                <a:sym typeface="+mn-lt"/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4028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09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2037D5-9F9A-4CC9-98B0-68BDD36B02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13818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think-cell Slide" r:id="rId7" imgW="451" imgH="450" progId="TCLayout.ActiveDocument.1">
                  <p:embed/>
                </p:oleObj>
              </mc:Choice>
              <mc:Fallback>
                <p:oleObj name="think-cell Slide" r:id="rId7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E612F5A-FB47-481F-9DE2-4A75D564380A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vert="horz" lIns="0" tIns="0" rIns="0" bIns="0" numCol="1" rtlCol="0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Text"/>
          <p:cNvSpPr>
            <a:spLocks noGrp="1"/>
          </p:cNvSpPr>
          <p:nvPr>
            <p:ph type="body" idx="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2"/>
          </p:nvPr>
        </p:nvSpPr>
        <p:spPr>
          <a:xfrm>
            <a:off x="457200" y="6864350"/>
            <a:ext cx="314325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l">
              <a:defRPr sz="300">
                <a:solidFill>
                  <a:schemeClr val="accent4"/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3"/>
          </p:nvPr>
        </p:nvSpPr>
        <p:spPr>
          <a:xfrm>
            <a:off x="771525" y="6864350"/>
            <a:ext cx="533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ctr">
              <a:defRPr sz="3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" hidden="1"/>
          <p:cNvSpPr>
            <a:spLocks noGrp="1"/>
          </p:cNvSpPr>
          <p:nvPr>
            <p:ph type="sldNum" sz="quarter" idx="4"/>
          </p:nvPr>
        </p:nvSpPr>
        <p:spPr>
          <a:xfrm>
            <a:off x="1304925" y="6864350"/>
            <a:ext cx="152400" cy="98425"/>
          </a:xfrm>
          <a:prstGeom prst="rect">
            <a:avLst/>
          </a:prstGeom>
        </p:spPr>
        <p:txBody>
          <a:bodyPr vert="horz" lIns="0" tIns="0" rIns="0" bIns="0" numCol="1" rtlCol="0" anchor="ctr"/>
          <a:lstStyle>
            <a:lvl1pPr algn="r">
              <a:defRPr sz="300">
                <a:solidFill>
                  <a:schemeClr val="accent4"/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955474-9BC5-4F9B-B58E-7222E6C30C6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199136" y="145379"/>
            <a:ext cx="775377" cy="6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57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3200" ker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700"/>
        </a:spcBef>
        <a:buFont typeface="Arial" panose="020B0604020202020204" pitchFamily="34" charset="0"/>
        <a:buChar char="​"/>
        <a:defRPr sz="2400" kern="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spcBef>
          <a:spcPts val="700"/>
        </a:spcBef>
        <a:buFont typeface="Arial" panose="020B0604020202020204" pitchFamily="34" charset="0"/>
        <a:buChar char="•"/>
        <a:defRPr sz="2400" kern="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–"/>
        <a:defRPr sz="2400" kern="0">
          <a:solidFill>
            <a:schemeClr val="tx1"/>
          </a:solidFill>
          <a:latin typeface="+mn-lt"/>
          <a:ea typeface="+mn-ea"/>
          <a:cs typeface="+mn-cs"/>
        </a:defRPr>
      </a:lvl4pPr>
      <a:lvl5pPr marL="756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7pPr>
      <a:lvl8pPr marL="1512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8pPr>
      <a:lvl9pPr marL="1764000" indent="-252000" algn="l" defTabSz="914400" rtl="0" eaLnBrk="1" latinLnBrk="0" hangingPunct="1">
        <a:spcBef>
          <a:spcPts val="300"/>
        </a:spcBef>
        <a:buFont typeface="Arial" panose="020B0604020202020204" pitchFamily="34" charset="0"/>
        <a:buChar char="-"/>
        <a:defRPr sz="2400" ker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1pPr>
      <a:lvl2pPr marL="25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2pPr>
      <a:lvl3pPr marL="50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3pPr>
      <a:lvl4pPr marL="756000" algn="l" defTabSz="914400" rtl="0" eaLnBrk="1" latinLnBrk="0" hangingPunct="1">
        <a:defRPr sz="200" kern="0">
          <a:solidFill>
            <a:schemeClr val="tx1"/>
          </a:solidFill>
          <a:latin typeface="+mn-lt"/>
          <a:ea typeface="+mn-ea"/>
          <a:cs typeface="+mn-cs"/>
        </a:defRPr>
      </a:lvl4pPr>
      <a:lvl5pPr marL="1008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5pPr>
      <a:lvl6pPr marL="1260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6pPr>
      <a:lvl7pPr marL="1512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7pPr>
      <a:lvl8pPr marL="1764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8pPr>
      <a:lvl9pPr marL="2016000" algn="l" defTabSz="914400" rtl="0" eaLnBrk="1" latinLnBrk="0" hangingPunct="1">
        <a:defRPr sz="2000" kern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8" userDrawn="1">
          <p15:clr>
            <a:srgbClr val="C35EA4"/>
          </p15:clr>
        </p15:guide>
        <p15:guide id="2" pos="7543" userDrawn="1">
          <p15:clr>
            <a:srgbClr val="C35EA4"/>
          </p15:clr>
        </p15:guide>
        <p15:guide id="3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5.xml"/><Relationship Id="rId7" Type="http://schemas.openxmlformats.org/officeDocument/2006/relationships/image" Target="../media/image3.jpe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7.xml"/><Relationship Id="rId7" Type="http://schemas.openxmlformats.org/officeDocument/2006/relationships/image" Target="../media/image3.jpe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9.xml"/><Relationship Id="rId7" Type="http://schemas.openxmlformats.org/officeDocument/2006/relationships/image" Target="../media/image3.jpe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1.xml"/><Relationship Id="rId7" Type="http://schemas.openxmlformats.org/officeDocument/2006/relationships/image" Target="../media/image3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4.jp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tags" Target="../tags/tag13.xml"/><Relationship Id="rId7" Type="http://schemas.openxmlformats.org/officeDocument/2006/relationships/image" Target="../media/image3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9FA4-C9BC-4F62-9263-38322C1A7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3600" y="3429000"/>
            <a:ext cx="10749280" cy="2275046"/>
          </a:xfrm>
        </p:spPr>
        <p:txBody>
          <a:bodyPr numCol="1"/>
          <a:lstStyle/>
          <a:p>
            <a:r>
              <a:rPr lang="en-US" sz="9600" dirty="0"/>
              <a:t>morph</a:t>
            </a:r>
          </a:p>
          <a:p>
            <a:pPr lvl="1"/>
            <a:r>
              <a:rPr lang="en-US" sz="7200" dirty="0"/>
              <a:t>Carousel Effect</a:t>
            </a:r>
          </a:p>
        </p:txBody>
      </p:sp>
    </p:spTree>
    <p:extLst>
      <p:ext uri="{BB962C8B-B14F-4D97-AF65-F5344CB8AC3E}">
        <p14:creationId xmlns:p14="http://schemas.microsoft.com/office/powerpoint/2010/main" val="82954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3C1ABD70-429B-4DC5-9553-099F47D137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1657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think-cell Slide" r:id="rId5" imgW="451" imgH="450" progId="TCLayout.ActiveDocument.1">
                  <p:embed/>
                </p:oleObj>
              </mc:Choice>
              <mc:Fallback>
                <p:oleObj name="think-cell Slide" r:id="rId5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42E77D35-A7BF-472E-A362-6E3930597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4FC59-AB8E-49B2-9793-6F1D501028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7850107" y="1828800"/>
            <a:ext cx="2286000" cy="2286000"/>
          </a:xfrm>
          <a:prstGeom prst="ellipse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1A03A0C-1DE4-4C61-8195-B5CF3744B5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67" r="16667"/>
          <a:stretch/>
        </p:blipFill>
        <p:spPr>
          <a:xfrm>
            <a:off x="2055891" y="1828800"/>
            <a:ext cx="2286000" cy="2286000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981EA7-5727-46B4-9DEC-E3A7A43C4E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4541519" y="1828800"/>
            <a:ext cx="3108960" cy="3108960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9D3B44F-8671-428A-8EDE-8564B3D7D4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10335736" y="1828800"/>
            <a:ext cx="1645920" cy="1645920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1F521A-C29B-451B-8A36-60C5BD4154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510" r="12510"/>
          <a:stretch/>
        </p:blipFill>
        <p:spPr>
          <a:xfrm>
            <a:off x="210343" y="1828800"/>
            <a:ext cx="1645920" cy="164592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633A8-19A8-475F-A091-28C5B72E3308}"/>
              </a:ext>
            </a:extLst>
          </p:cNvPr>
          <p:cNvSpPr txBox="1"/>
          <p:nvPr/>
        </p:nvSpPr>
        <p:spPr>
          <a:xfrm>
            <a:off x="5167311" y="942975"/>
            <a:ext cx="185737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800" kern="0" dirty="0"/>
              <a:t>HEADER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1B3A-E1E2-438E-A881-40891B011652}"/>
              </a:ext>
            </a:extLst>
          </p:cNvPr>
          <p:cNvSpPr txBox="1"/>
          <p:nvPr/>
        </p:nvSpPr>
        <p:spPr>
          <a:xfrm>
            <a:off x="2270203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BC524-4C11-40CA-93F8-6FBDBA5404F0}"/>
              </a:ext>
            </a:extLst>
          </p:cNvPr>
          <p:cNvSpPr txBox="1"/>
          <p:nvPr/>
        </p:nvSpPr>
        <p:spPr>
          <a:xfrm>
            <a:off x="104615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F853-8592-4D93-82F5-61DBB6A5E049}"/>
              </a:ext>
            </a:extLst>
          </p:cNvPr>
          <p:cNvSpPr txBox="1"/>
          <p:nvPr/>
        </p:nvSpPr>
        <p:spPr>
          <a:xfrm>
            <a:off x="8064419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8EBE4-5803-489D-8DD0-9BA78A8CCBB2}"/>
              </a:ext>
            </a:extLst>
          </p:cNvPr>
          <p:cNvSpPr txBox="1"/>
          <p:nvPr/>
        </p:nvSpPr>
        <p:spPr>
          <a:xfrm>
            <a:off x="10230008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8220-797D-4D0A-A701-99D3D6C7F8A6}"/>
              </a:ext>
            </a:extLst>
          </p:cNvPr>
          <p:cNvSpPr txBox="1"/>
          <p:nvPr/>
        </p:nvSpPr>
        <p:spPr>
          <a:xfrm>
            <a:off x="4747403" y="5262113"/>
            <a:ext cx="2697194" cy="101566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100" kern="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l"/>
            <a:endParaRPr lang="en-US" sz="1100" kern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56AB50-CB18-4E99-92FF-7B21FA795E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-1740933" y="1828800"/>
            <a:ext cx="1645920" cy="1645920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785FCB-7545-49EE-ADDE-45C14679545B}"/>
              </a:ext>
            </a:extLst>
          </p:cNvPr>
          <p:cNvSpPr txBox="1"/>
          <p:nvPr/>
        </p:nvSpPr>
        <p:spPr>
          <a:xfrm>
            <a:off x="-1846661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E82ECA-413C-4BB5-B6FD-149EF6C5AC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510" r="12510"/>
          <a:stretch/>
        </p:blipFill>
        <p:spPr>
          <a:xfrm>
            <a:off x="12287012" y="1828800"/>
            <a:ext cx="1645920" cy="164592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739888-259D-453E-A953-9500CA1A9B7A}"/>
              </a:ext>
            </a:extLst>
          </p:cNvPr>
          <p:cNvSpPr txBox="1"/>
          <p:nvPr/>
        </p:nvSpPr>
        <p:spPr>
          <a:xfrm>
            <a:off x="12181284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4</a:t>
            </a:r>
          </a:p>
        </p:txBody>
      </p:sp>
    </p:spTree>
    <p:extLst>
      <p:ext uri="{BB962C8B-B14F-4D97-AF65-F5344CB8AC3E}">
        <p14:creationId xmlns:p14="http://schemas.microsoft.com/office/powerpoint/2010/main" val="126670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3C1ABD70-429B-4DC5-9553-099F47D137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think-cell Slide" r:id="rId5" imgW="451" imgH="450" progId="TCLayout.ActiveDocument.1">
                  <p:embed/>
                </p:oleObj>
              </mc:Choice>
              <mc:Fallback>
                <p:oleObj name="think-cell Slide" r:id="rId5" imgW="451" imgH="450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3C1ABD70-429B-4DC5-9553-099F47D13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42E77D35-A7BF-472E-A362-6E3930597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4FC59-AB8E-49B2-9793-6F1D501028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4541519" y="1828800"/>
            <a:ext cx="3108960" cy="3108960"/>
          </a:xfrm>
          <a:prstGeom prst="ellipse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1A03A0C-1DE4-4C61-8195-B5CF3744B5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67" r="16667"/>
          <a:stretch/>
        </p:blipFill>
        <p:spPr>
          <a:xfrm>
            <a:off x="210343" y="1828800"/>
            <a:ext cx="1645920" cy="1645920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981EA7-5727-46B4-9DEC-E3A7A43C4E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2055891" y="1828800"/>
            <a:ext cx="2286000" cy="2286000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9D3B44F-8671-428A-8EDE-8564B3D7D4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7850107" y="1828800"/>
            <a:ext cx="2286000" cy="2286000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01F521A-C29B-451B-8A36-60C5BD41542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510" r="12510"/>
          <a:stretch/>
        </p:blipFill>
        <p:spPr>
          <a:xfrm>
            <a:off x="-1740933" y="1828800"/>
            <a:ext cx="1645920" cy="164592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633A8-19A8-475F-A091-28C5B72E3308}"/>
              </a:ext>
            </a:extLst>
          </p:cNvPr>
          <p:cNvSpPr txBox="1"/>
          <p:nvPr/>
        </p:nvSpPr>
        <p:spPr>
          <a:xfrm>
            <a:off x="5167311" y="942975"/>
            <a:ext cx="185737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800" kern="0" dirty="0"/>
              <a:t>HEADER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1B3A-E1E2-438E-A881-40891B011652}"/>
              </a:ext>
            </a:extLst>
          </p:cNvPr>
          <p:cNvSpPr txBox="1"/>
          <p:nvPr/>
        </p:nvSpPr>
        <p:spPr>
          <a:xfrm>
            <a:off x="2270203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BC524-4C11-40CA-93F8-6FBDBA5404F0}"/>
              </a:ext>
            </a:extLst>
          </p:cNvPr>
          <p:cNvSpPr txBox="1"/>
          <p:nvPr/>
        </p:nvSpPr>
        <p:spPr>
          <a:xfrm>
            <a:off x="104615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F853-8592-4D93-82F5-61DBB6A5E049}"/>
              </a:ext>
            </a:extLst>
          </p:cNvPr>
          <p:cNvSpPr txBox="1"/>
          <p:nvPr/>
        </p:nvSpPr>
        <p:spPr>
          <a:xfrm>
            <a:off x="8064419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8EBE4-5803-489D-8DD0-9BA78A8CCBB2}"/>
              </a:ext>
            </a:extLst>
          </p:cNvPr>
          <p:cNvSpPr txBox="1"/>
          <p:nvPr/>
        </p:nvSpPr>
        <p:spPr>
          <a:xfrm>
            <a:off x="10230008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8220-797D-4D0A-A701-99D3D6C7F8A6}"/>
              </a:ext>
            </a:extLst>
          </p:cNvPr>
          <p:cNvSpPr txBox="1"/>
          <p:nvPr/>
        </p:nvSpPr>
        <p:spPr>
          <a:xfrm>
            <a:off x="4747403" y="5262113"/>
            <a:ext cx="2697194" cy="101566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100" kern="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100" kern="0" dirty="0" err="1"/>
              <a:t>urna</a:t>
            </a:r>
            <a:r>
              <a:rPr lang="en-US" sz="1100" kern="0" dirty="0"/>
              <a:t>. 2</a:t>
            </a:r>
          </a:p>
          <a:p>
            <a:pPr algn="l"/>
            <a:endParaRPr lang="en-US" sz="1100" kern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85FCB-7545-49EE-ADDE-45C14679545B}"/>
              </a:ext>
            </a:extLst>
          </p:cNvPr>
          <p:cNvSpPr txBox="1"/>
          <p:nvPr/>
        </p:nvSpPr>
        <p:spPr>
          <a:xfrm>
            <a:off x="-1846661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E82ECA-413C-4BB5-B6FD-149EF6C5AC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510" r="12510"/>
          <a:stretch/>
        </p:blipFill>
        <p:spPr>
          <a:xfrm>
            <a:off x="10335736" y="1828800"/>
            <a:ext cx="1645920" cy="164592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739888-259D-453E-A953-9500CA1A9B7A}"/>
              </a:ext>
            </a:extLst>
          </p:cNvPr>
          <p:cNvSpPr txBox="1"/>
          <p:nvPr/>
        </p:nvSpPr>
        <p:spPr>
          <a:xfrm>
            <a:off x="12181284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6721E2-0828-447A-8438-1DD1338FE4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67" r="16667"/>
          <a:stretch/>
        </p:blipFill>
        <p:spPr>
          <a:xfrm>
            <a:off x="12287012" y="1828800"/>
            <a:ext cx="1645920" cy="16459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29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3C1ABD70-429B-4DC5-9553-099F47D137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think-cell Slide" r:id="rId5" imgW="451" imgH="450" progId="TCLayout.ActiveDocument.1">
                  <p:embed/>
                </p:oleObj>
              </mc:Choice>
              <mc:Fallback>
                <p:oleObj name="think-cell Slide" r:id="rId5" imgW="451" imgH="450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3C1ABD70-429B-4DC5-9553-099F47D13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42E77D35-A7BF-472E-A362-6E3930597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4FC59-AB8E-49B2-9793-6F1D501028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2055891" y="1828800"/>
            <a:ext cx="2286000" cy="2286000"/>
          </a:xfrm>
          <a:prstGeom prst="ellipse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1A03A0C-1DE4-4C61-8195-B5CF3744B5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67" r="16667"/>
          <a:stretch/>
        </p:blipFill>
        <p:spPr>
          <a:xfrm>
            <a:off x="-1740933" y="1828800"/>
            <a:ext cx="1645920" cy="1645920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981EA7-5727-46B4-9DEC-E3A7A43C4E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210343" y="1828800"/>
            <a:ext cx="1645920" cy="1645920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9D3B44F-8671-428A-8EDE-8564B3D7D4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4541519" y="1828800"/>
            <a:ext cx="3108960" cy="310896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633A8-19A8-475F-A091-28C5B72E3308}"/>
              </a:ext>
            </a:extLst>
          </p:cNvPr>
          <p:cNvSpPr txBox="1"/>
          <p:nvPr/>
        </p:nvSpPr>
        <p:spPr>
          <a:xfrm>
            <a:off x="5167311" y="942975"/>
            <a:ext cx="185737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800" kern="0" dirty="0"/>
              <a:t>HEADER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1B3A-E1E2-438E-A881-40891B011652}"/>
              </a:ext>
            </a:extLst>
          </p:cNvPr>
          <p:cNvSpPr txBox="1"/>
          <p:nvPr/>
        </p:nvSpPr>
        <p:spPr>
          <a:xfrm>
            <a:off x="2270203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BC524-4C11-40CA-93F8-6FBDBA5404F0}"/>
              </a:ext>
            </a:extLst>
          </p:cNvPr>
          <p:cNvSpPr txBox="1"/>
          <p:nvPr/>
        </p:nvSpPr>
        <p:spPr>
          <a:xfrm>
            <a:off x="104615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F853-8592-4D93-82F5-61DBB6A5E049}"/>
              </a:ext>
            </a:extLst>
          </p:cNvPr>
          <p:cNvSpPr txBox="1"/>
          <p:nvPr/>
        </p:nvSpPr>
        <p:spPr>
          <a:xfrm>
            <a:off x="8064419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8EBE4-5803-489D-8DD0-9BA78A8CCBB2}"/>
              </a:ext>
            </a:extLst>
          </p:cNvPr>
          <p:cNvSpPr txBox="1"/>
          <p:nvPr/>
        </p:nvSpPr>
        <p:spPr>
          <a:xfrm>
            <a:off x="10230008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8220-797D-4D0A-A701-99D3D6C7F8A6}"/>
              </a:ext>
            </a:extLst>
          </p:cNvPr>
          <p:cNvSpPr txBox="1"/>
          <p:nvPr/>
        </p:nvSpPr>
        <p:spPr>
          <a:xfrm>
            <a:off x="4747403" y="5262113"/>
            <a:ext cx="2697194" cy="101566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100" kern="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100" kern="0" dirty="0" err="1"/>
              <a:t>urna</a:t>
            </a:r>
            <a:r>
              <a:rPr lang="en-US" sz="1100" kern="0" dirty="0"/>
              <a:t>. 3</a:t>
            </a:r>
          </a:p>
          <a:p>
            <a:pPr algn="l"/>
            <a:endParaRPr lang="en-US" sz="1100" kern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85FCB-7545-49EE-ADDE-45C14679545B}"/>
              </a:ext>
            </a:extLst>
          </p:cNvPr>
          <p:cNvSpPr txBox="1"/>
          <p:nvPr/>
        </p:nvSpPr>
        <p:spPr>
          <a:xfrm>
            <a:off x="-1846661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E82ECA-413C-4BB5-B6FD-149EF6C5AC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510" r="12510"/>
          <a:stretch/>
        </p:blipFill>
        <p:spPr>
          <a:xfrm>
            <a:off x="7850107" y="1828800"/>
            <a:ext cx="2286000" cy="228600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739888-259D-453E-A953-9500CA1A9B7A}"/>
              </a:ext>
            </a:extLst>
          </p:cNvPr>
          <p:cNvSpPr txBox="1"/>
          <p:nvPr/>
        </p:nvSpPr>
        <p:spPr>
          <a:xfrm>
            <a:off x="12181284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6721E2-0828-447A-8438-1DD1338FE4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67" r="16667"/>
          <a:stretch/>
        </p:blipFill>
        <p:spPr>
          <a:xfrm>
            <a:off x="10335736" y="1828800"/>
            <a:ext cx="1645920" cy="164592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1673D4-9112-4B68-8B1C-545671F3592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12287012" y="1828800"/>
            <a:ext cx="1645920" cy="16459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720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3C1ABD70-429B-4DC5-9553-099F47D137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think-cell Slide" r:id="rId5" imgW="451" imgH="450" progId="TCLayout.ActiveDocument.1">
                  <p:embed/>
                </p:oleObj>
              </mc:Choice>
              <mc:Fallback>
                <p:oleObj name="think-cell Slide" r:id="rId5" imgW="451" imgH="450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3C1ABD70-429B-4DC5-9553-099F47D13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42E77D35-A7BF-472E-A362-6E3930597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4FC59-AB8E-49B2-9793-6F1D501028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210344" y="1828800"/>
            <a:ext cx="1645920" cy="1645920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981EA7-5727-46B4-9DEC-E3A7A43C4E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-1740933" y="1828800"/>
            <a:ext cx="1645920" cy="1645920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9D3B44F-8671-428A-8EDE-8564B3D7D4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2055892" y="1828800"/>
            <a:ext cx="2286000" cy="228600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633A8-19A8-475F-A091-28C5B72E3308}"/>
              </a:ext>
            </a:extLst>
          </p:cNvPr>
          <p:cNvSpPr txBox="1"/>
          <p:nvPr/>
        </p:nvSpPr>
        <p:spPr>
          <a:xfrm>
            <a:off x="5167311" y="942975"/>
            <a:ext cx="185737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800" kern="0" dirty="0"/>
              <a:t>HEADER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1B3A-E1E2-438E-A881-40891B011652}"/>
              </a:ext>
            </a:extLst>
          </p:cNvPr>
          <p:cNvSpPr txBox="1"/>
          <p:nvPr/>
        </p:nvSpPr>
        <p:spPr>
          <a:xfrm>
            <a:off x="2270203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BC524-4C11-40CA-93F8-6FBDBA5404F0}"/>
              </a:ext>
            </a:extLst>
          </p:cNvPr>
          <p:cNvSpPr txBox="1"/>
          <p:nvPr/>
        </p:nvSpPr>
        <p:spPr>
          <a:xfrm>
            <a:off x="104615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F853-8592-4D93-82F5-61DBB6A5E049}"/>
              </a:ext>
            </a:extLst>
          </p:cNvPr>
          <p:cNvSpPr txBox="1"/>
          <p:nvPr/>
        </p:nvSpPr>
        <p:spPr>
          <a:xfrm>
            <a:off x="8064419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8EBE4-5803-489D-8DD0-9BA78A8CCBB2}"/>
              </a:ext>
            </a:extLst>
          </p:cNvPr>
          <p:cNvSpPr txBox="1"/>
          <p:nvPr/>
        </p:nvSpPr>
        <p:spPr>
          <a:xfrm>
            <a:off x="10230008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8220-797D-4D0A-A701-99D3D6C7F8A6}"/>
              </a:ext>
            </a:extLst>
          </p:cNvPr>
          <p:cNvSpPr txBox="1"/>
          <p:nvPr/>
        </p:nvSpPr>
        <p:spPr>
          <a:xfrm>
            <a:off x="4747403" y="5262113"/>
            <a:ext cx="2697194" cy="101566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100" kern="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100" kern="0" dirty="0" err="1"/>
              <a:t>urna</a:t>
            </a:r>
            <a:r>
              <a:rPr lang="en-US" sz="1100" kern="0" dirty="0"/>
              <a:t>. 4</a:t>
            </a:r>
          </a:p>
          <a:p>
            <a:pPr algn="l"/>
            <a:endParaRPr lang="en-US" sz="1100" kern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85FCB-7545-49EE-ADDE-45C14679545B}"/>
              </a:ext>
            </a:extLst>
          </p:cNvPr>
          <p:cNvSpPr txBox="1"/>
          <p:nvPr/>
        </p:nvSpPr>
        <p:spPr>
          <a:xfrm>
            <a:off x="-1846661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E82ECA-413C-4BB5-B6FD-149EF6C5AC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10" r="12510"/>
          <a:stretch/>
        </p:blipFill>
        <p:spPr>
          <a:xfrm>
            <a:off x="4541520" y="1828800"/>
            <a:ext cx="3108960" cy="310896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739888-259D-453E-A953-9500CA1A9B7A}"/>
              </a:ext>
            </a:extLst>
          </p:cNvPr>
          <p:cNvSpPr txBox="1"/>
          <p:nvPr/>
        </p:nvSpPr>
        <p:spPr>
          <a:xfrm>
            <a:off x="12181284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6721E2-0828-447A-8438-1DD1338FE4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667" r="16667"/>
          <a:stretch/>
        </p:blipFill>
        <p:spPr>
          <a:xfrm>
            <a:off x="7850108" y="1828800"/>
            <a:ext cx="2286000" cy="228600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1673D4-9112-4B68-8B1C-545671F3592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10335737" y="1828800"/>
            <a:ext cx="1645920" cy="164592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A9776-D1DD-4290-BD81-468C6DFCE0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12287013" y="1828800"/>
            <a:ext cx="1645920" cy="16459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787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Object 39" hidden="1">
            <a:extLst>
              <a:ext uri="{FF2B5EF4-FFF2-40B4-BE49-F238E27FC236}">
                <a16:creationId xmlns:a16="http://schemas.microsoft.com/office/drawing/2014/main" id="{3C1ABD70-429B-4DC5-9553-099F47D137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think-cell Slide" r:id="rId5" imgW="451" imgH="450" progId="TCLayout.ActiveDocument.1">
                  <p:embed/>
                </p:oleObj>
              </mc:Choice>
              <mc:Fallback>
                <p:oleObj name="think-cell Slide" r:id="rId5" imgW="451" imgH="450" progId="TCLayout.ActiveDocument.1">
                  <p:embed/>
                  <p:pic>
                    <p:nvPicPr>
                      <p:cNvPr id="40" name="Object 39" hidden="1">
                        <a:extLst>
                          <a:ext uri="{FF2B5EF4-FFF2-40B4-BE49-F238E27FC236}">
                            <a16:creationId xmlns:a16="http://schemas.microsoft.com/office/drawing/2014/main" id="{3C1ABD70-429B-4DC5-9553-099F47D13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42E77D35-A7BF-472E-A362-6E3930597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024FC59-AB8E-49B2-9793-6F1D501028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-1740933" y="1828800"/>
            <a:ext cx="1645920" cy="1645920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9D3B44F-8671-428A-8EDE-8564B3D7D4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210344" y="1828800"/>
            <a:ext cx="1645920" cy="164592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633A8-19A8-475F-A091-28C5B72E3308}"/>
              </a:ext>
            </a:extLst>
          </p:cNvPr>
          <p:cNvSpPr txBox="1"/>
          <p:nvPr/>
        </p:nvSpPr>
        <p:spPr>
          <a:xfrm>
            <a:off x="5167311" y="942975"/>
            <a:ext cx="1857375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800" kern="0" dirty="0"/>
              <a:t>HEADER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01B3A-E1E2-438E-A881-40891B011652}"/>
              </a:ext>
            </a:extLst>
          </p:cNvPr>
          <p:cNvSpPr txBox="1"/>
          <p:nvPr/>
        </p:nvSpPr>
        <p:spPr>
          <a:xfrm>
            <a:off x="2270203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BC524-4C11-40CA-93F8-6FBDBA5404F0}"/>
              </a:ext>
            </a:extLst>
          </p:cNvPr>
          <p:cNvSpPr txBox="1"/>
          <p:nvPr/>
        </p:nvSpPr>
        <p:spPr>
          <a:xfrm>
            <a:off x="104615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EF853-8592-4D93-82F5-61DBB6A5E049}"/>
              </a:ext>
            </a:extLst>
          </p:cNvPr>
          <p:cNvSpPr txBox="1"/>
          <p:nvPr/>
        </p:nvSpPr>
        <p:spPr>
          <a:xfrm>
            <a:off x="8064419" y="942975"/>
            <a:ext cx="1857375" cy="30777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HEADER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8EBE4-5803-489D-8DD0-9BA78A8CCBB2}"/>
              </a:ext>
            </a:extLst>
          </p:cNvPr>
          <p:cNvSpPr txBox="1"/>
          <p:nvPr/>
        </p:nvSpPr>
        <p:spPr>
          <a:xfrm>
            <a:off x="10230008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A8220-797D-4D0A-A701-99D3D6C7F8A6}"/>
              </a:ext>
            </a:extLst>
          </p:cNvPr>
          <p:cNvSpPr txBox="1"/>
          <p:nvPr/>
        </p:nvSpPr>
        <p:spPr>
          <a:xfrm>
            <a:off x="4747403" y="5262113"/>
            <a:ext cx="2697194" cy="101566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1100" kern="0" dirty="0"/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100" kern="0" dirty="0" err="1"/>
              <a:t>urna</a:t>
            </a:r>
            <a:r>
              <a:rPr lang="en-US" sz="1100" kern="0" dirty="0"/>
              <a:t>. 5</a:t>
            </a:r>
          </a:p>
          <a:p>
            <a:pPr algn="l"/>
            <a:endParaRPr lang="en-US" sz="1100" kern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85FCB-7545-49EE-ADDE-45C14679545B}"/>
              </a:ext>
            </a:extLst>
          </p:cNvPr>
          <p:cNvSpPr txBox="1"/>
          <p:nvPr/>
        </p:nvSpPr>
        <p:spPr>
          <a:xfrm>
            <a:off x="-1846661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E82ECA-413C-4BB5-B6FD-149EF6C5AC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10" r="12510"/>
          <a:stretch/>
        </p:blipFill>
        <p:spPr>
          <a:xfrm>
            <a:off x="2055892" y="1828800"/>
            <a:ext cx="2286000" cy="2286000"/>
          </a:xfrm>
          <a:prstGeom prst="ellipse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739888-259D-453E-A953-9500CA1A9B7A}"/>
              </a:ext>
            </a:extLst>
          </p:cNvPr>
          <p:cNvSpPr txBox="1"/>
          <p:nvPr/>
        </p:nvSpPr>
        <p:spPr>
          <a:xfrm>
            <a:off x="12181284" y="942975"/>
            <a:ext cx="1857375" cy="27699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en-US" kern="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HEADER 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6721E2-0828-447A-8438-1DD1338FE4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667" r="16667"/>
          <a:stretch/>
        </p:blipFill>
        <p:spPr>
          <a:xfrm>
            <a:off x="4541520" y="1839004"/>
            <a:ext cx="3108960" cy="310896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1673D4-9112-4B68-8B1C-545671F359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68" r="23566"/>
          <a:stretch/>
        </p:blipFill>
        <p:spPr>
          <a:xfrm>
            <a:off x="7850108" y="1828800"/>
            <a:ext cx="2286000" cy="228600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3FA9776-D1DD-4290-BD81-468C6DFCE0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91" r="11419"/>
          <a:stretch/>
        </p:blipFill>
        <p:spPr>
          <a:xfrm>
            <a:off x="10335737" y="1828800"/>
            <a:ext cx="1645920" cy="1645920"/>
          </a:xfrm>
          <a:prstGeom prst="ellipse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E74321-3E47-4B4D-8D3F-13C03CCC5F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12287013" y="1828800"/>
            <a:ext cx="1645920" cy="16459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702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UMMg5grj63tBYhCaqbl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UMMg5grj63tBYhCaqbl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UMMg5grj63tBYhCaqb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UMMg5grj63tBYhCaqbl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_UMMg5grj63tBYhCaqblw"/>
</p:tagLst>
</file>

<file path=ppt/theme/theme1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09A9FD79-4AD2-4296-A2DD-9F92A25C9D11}" vid="{BFDEAB75-776D-4FD4-B1CD-15298D2A28B5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YouTube Template</Template>
  <TotalTime>5740</TotalTime>
  <Words>258</Words>
  <Application>Microsoft Office PowerPoint</Application>
  <PresentationFormat>Widescreen</PresentationFormat>
  <Paragraphs>43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Segoe UI Black</vt:lpstr>
      <vt:lpstr>Segoe UI Semibold</vt:lpstr>
      <vt:lpstr>Level up! PowerPoint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Miriam Vogel</dc:creator>
  <cp:keywords/>
  <cp:lastModifiedBy>Sandach, Martyna</cp:lastModifiedBy>
  <cp:revision>75</cp:revision>
  <dcterms:created xsi:type="dcterms:W3CDTF">2018-05-09T07:34:30Z</dcterms:created>
  <dcterms:modified xsi:type="dcterms:W3CDTF">2020-05-18T20:25:51Z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</Properties>
</file>